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E0AFC-10FE-4DA4-BBED-3D1A20C65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98F613-F8ED-4DA3-BC45-3F34EF6F1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4E0D70-19D0-400D-AB0A-D70BC532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1D3F78-4CA0-498A-8A26-85E8A626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062D7B-D678-4867-A77D-CB241753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21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D37B8-8B21-41C8-9B23-706CB563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4DE8C8-B7B7-421F-B3DF-DEC58EAF0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FFF994-8D23-4EA1-BE7F-BE4D8204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84CD8A-EAAA-4154-80E2-EBA41CFA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07BD50-DCCE-494A-A879-0EDF9B1E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83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D780506-86A0-44A7-BC9F-FEA7755C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407A8B-0EAF-4B91-AA1A-7B2BF470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0B632B-F7C7-49B7-9243-FA13A660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5E6625-0A6A-4D8A-BE8F-703996E2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A0DB3-849C-47B1-BF1E-B3AC5AC2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2DB09-5EBD-41F5-BD79-C3D2BEB0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C99F0-8C08-481D-996A-60F508DE9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00350-459A-4DA2-8786-20FAA46C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BF74E3-C94E-4E48-9DD2-5AACB0EA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48BE6C-B500-428B-B3C4-C8FA6D93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68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4E6DC-4ABC-4BB0-B750-4624B543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37895A-1349-44C6-8ADF-9AEDC6B1E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F1EF69-A42B-4873-BBB0-1354D0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5049CC-379B-4418-B71B-FDFB3F3B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9A5FBC-381F-433A-A15C-691ABB0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1C809-7716-44AA-A9F6-9C26A734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7FFB25-99DE-4146-9268-16B4B306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18044C-E51C-4D4D-B1DF-087D1ACCE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CE1D5D-85DA-4BA9-8FF2-A2D113A8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0AC25F-F748-41AD-9908-6DA6BDD4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C5782A-FE9E-4751-9E1B-73C0E52E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5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780FE-00CC-4346-A933-ED866622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DFDD48-C06F-4C24-8FD7-555B37582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C05833-79A2-4EE3-A3F0-FF6706B00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7D5868-FAC6-4551-B585-927136714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34F806-9EA5-4325-B606-8F4720B69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844AAE-FC08-455C-8AF3-4EDEA0B2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C877C5-3C40-4A00-AE60-4B4F68B3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AA4891E-2A5D-4B36-8349-1A75A6B3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62546-4307-40FF-BD2F-B88A0131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72143F-F94E-4987-B0E2-54CD9FF9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8C2ADC-66FA-457A-A8EE-23B16961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CA5222-FC02-4AF0-8FB5-5AE01FE3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2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DBE2683-5F69-4F21-8CCD-E0AE1ED95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354BFE-3376-4004-9D44-7636041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FF4CD-D6AC-47A9-A366-4A20577E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14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B73B5-E00D-4DBA-B3E6-7203E732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D71CC-CCD3-4D95-81CB-DCD75862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FFE794-354D-414D-83E9-CCC79D95A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099207-B601-4C10-804C-A9200339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A519A-401E-4F0C-9C7D-51B07364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B5A54A-9979-4D32-AB23-E6CF618A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04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8225C-EA8A-49BC-8506-8BE1D6B6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6239EA-1A58-4207-89B9-322308822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AFF3C-6E91-40E7-8870-467EED8B2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FD31DB-9FAB-457B-94D9-FC16D669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BC863F-6A71-49CC-A150-C9AFD08C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0369D3-6323-4096-A91B-71C40C0B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8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B42F9AD-9438-4DE9-8A63-0FE5FF20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56475C-1022-4178-A550-7436C37E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F2A76D-E182-47E4-8972-C80ABAAD6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3F0F-0721-439A-B6BE-B18C3FDD8E53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923D8F-7038-4983-A033-E74E1A1EA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C784E8-F377-4A58-8F05-26E8845B6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C07D7-E1C1-4AB3-9972-5386406D2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12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8AABA5-FBF0-438B-B6FD-9F93BB69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9909C21-950E-4A7C-B07F-6F457253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solidFill>
            <a:schemeClr val="tx1"/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8E7354D-8543-4366-99D5-472D60D7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034"/>
            <a:ext cx="10515600" cy="1339388"/>
          </a:xfrm>
        </p:spPr>
        <p:txBody>
          <a:bodyPr/>
          <a:lstStyle/>
          <a:p>
            <a:pPr algn="ctr"/>
            <a:r>
              <a:rPr lang="zh-TW" altLang="en-US" b="1" dirty="0">
                <a:latin typeface="思源宋體" panose="02020400000000000000" pitchFamily="18" charset="-120"/>
                <a:ea typeface="思源宋體" panose="02020400000000000000" pitchFamily="18" charset="-120"/>
              </a:rPr>
              <a:t>遊戲玩法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96082A-9AA0-4352-9577-2A00BD954DF8}"/>
              </a:ext>
            </a:extLst>
          </p:cNvPr>
          <p:cNvSpPr txBox="1"/>
          <p:nvPr/>
        </p:nvSpPr>
        <p:spPr>
          <a:xfrm>
            <a:off x="1638300" y="2069638"/>
            <a:ext cx="9153525" cy="3720634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玩家分成冒牌鳳梨跟鳳梨，所有的</a:t>
            </a:r>
            <a:r>
              <a:rPr lang="en-US" altLang="zh-TW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NPC</a:t>
            </a:r>
            <a:r>
              <a:rPr lang="zh-TW" altLang="en-US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都是鳳梨，在遊戲倒數開始的時候，只有真正的鳳梨可以移動，冒牌鳳梨要等倒數完才可以開始移動。</a:t>
            </a:r>
            <a:endParaRPr lang="en-US" altLang="zh-TW" sz="2400" dirty="0">
              <a:ln w="3175">
                <a:noFill/>
              </a:ln>
              <a:latin typeface="思源宋體" panose="02020400000000000000" pitchFamily="18" charset="-120"/>
              <a:ea typeface="思源宋體" panose="02020400000000000000" pitchFamily="18" charset="-120"/>
            </a:endParaRPr>
          </a:p>
          <a:p>
            <a:endParaRPr lang="en-US" altLang="zh-TW" sz="2400" dirty="0">
              <a:ln w="3175">
                <a:noFill/>
              </a:ln>
              <a:latin typeface="思源宋體" panose="02020400000000000000" pitchFamily="18" charset="-120"/>
              <a:ea typeface="思源宋體" panose="020204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	</a:t>
            </a:r>
            <a:r>
              <a:rPr lang="zh-TW" altLang="en-US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冒牌鳳梨的目標就是要抓到其中一個玩家；而遊戲中會有高登在前面跟鳳梨玩</a:t>
            </a:r>
            <a:r>
              <a:rPr lang="en-US" altLang="zh-TW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123</a:t>
            </a:r>
            <a:r>
              <a:rPr lang="zh-TW" altLang="en-US" sz="2400" dirty="0">
                <a:ln w="3175">
                  <a:noFill/>
                </a:ln>
                <a:latin typeface="思源宋體" panose="02020400000000000000" pitchFamily="18" charset="-120"/>
                <a:ea typeface="思源宋體" panose="02020400000000000000" pitchFamily="18" charset="-120"/>
              </a:rPr>
              <a:t>木頭人，鳳梨玩家只要碰到高登就算獲勝，但如果被高登發現就會有懲罰。</a:t>
            </a:r>
            <a:endParaRPr lang="zh-TW" altLang="en-US" sz="2400" dirty="0">
              <a:ln w="3175">
                <a:solidFill>
                  <a:schemeClr val="bg1"/>
                </a:solidFill>
              </a:ln>
              <a:latin typeface="思源宋體" panose="02020400000000000000" pitchFamily="18" charset="-120"/>
              <a:ea typeface="思源宋體" panose="02020400000000000000" pitchFamily="18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C6D2FD-0BCB-43A9-BBF4-5CCD1E0A21A8}"/>
              </a:ext>
            </a:extLst>
          </p:cNvPr>
          <p:cNvCxnSpPr>
            <a:cxnSpLocks/>
          </p:cNvCxnSpPr>
          <p:nvPr/>
        </p:nvCxnSpPr>
        <p:spPr>
          <a:xfrm>
            <a:off x="4879759" y="1480444"/>
            <a:ext cx="24324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89</Words>
  <Application>Microsoft Office PowerPoint</Application>
  <PresentationFormat>寬螢幕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思源宋體</vt:lpstr>
      <vt:lpstr>Arial</vt:lpstr>
      <vt:lpstr>Calibri</vt:lpstr>
      <vt:lpstr>Calibri Light</vt:lpstr>
      <vt:lpstr>Office 佈景主題</vt:lpstr>
      <vt:lpstr>PowerPoint 簡報</vt:lpstr>
      <vt:lpstr>遊戲玩法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LEE PEI-YUN</dc:creator>
  <cp:lastModifiedBy>LEE PEI-YUN</cp:lastModifiedBy>
  <cp:revision>19</cp:revision>
  <dcterms:created xsi:type="dcterms:W3CDTF">2019-11-09T11:46:31Z</dcterms:created>
  <dcterms:modified xsi:type="dcterms:W3CDTF">2019-11-09T13:05:14Z</dcterms:modified>
</cp:coreProperties>
</file>